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ОСЕНЬ- СЛАВНАЯ ПОДРУЖКА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192" y="5301208"/>
            <a:ext cx="2480320" cy="1080120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/>
              <a:t>Разработал воспитатель высшей </a:t>
            </a:r>
          </a:p>
          <a:p>
            <a:pPr algn="r"/>
            <a:r>
              <a:rPr lang="ru-RU" sz="1400" dirty="0"/>
              <a:t>к</a:t>
            </a:r>
            <a:r>
              <a:rPr lang="ru-RU" sz="1400" dirty="0" smtClean="0"/>
              <a:t>валификационной категории</a:t>
            </a:r>
          </a:p>
          <a:p>
            <a:pPr algn="r"/>
            <a:r>
              <a:rPr lang="ru-RU" sz="1400" dirty="0" smtClean="0"/>
              <a:t>Попова Н.К.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104612" y="692696"/>
            <a:ext cx="7397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dirty="0" smtClean="0"/>
              <a:t>«Детский сад № </a:t>
            </a:r>
            <a:r>
              <a:rPr lang="ru-RU" smtClean="0"/>
              <a:t>8 </a:t>
            </a:r>
            <a:r>
              <a:rPr lang="ru-RU" smtClean="0"/>
              <a:t>города  </a:t>
            </a:r>
            <a:r>
              <a:rPr lang="ru-RU" dirty="0" smtClean="0"/>
              <a:t>Шимановска»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6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</a:rPr>
              <a:t>Осенняя красота</a:t>
            </a: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" r="8118" b="14198"/>
          <a:stretch/>
        </p:blipFill>
        <p:spPr>
          <a:xfrm rot="5400000">
            <a:off x="209924" y="1897996"/>
            <a:ext cx="3899615" cy="3240360"/>
          </a:xfrm>
        </p:spPr>
      </p:pic>
      <p:sp>
        <p:nvSpPr>
          <p:cNvPr id="7" name="TextBox 6"/>
          <p:cNvSpPr txBox="1"/>
          <p:nvPr/>
        </p:nvSpPr>
        <p:spPr>
          <a:xfrm>
            <a:off x="611560" y="5877272"/>
            <a:ext cx="3768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Осень пришла и к нам в детский сад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11" name="TextBox 10"/>
          <p:cNvSpPr txBox="1"/>
          <p:nvPr/>
        </p:nvSpPr>
        <p:spPr>
          <a:xfrm>
            <a:off x="4788024" y="5914145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Осень в лесу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58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Осенняя зарисовка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7"/>
          <a:stretch/>
        </p:blipFill>
        <p:spPr>
          <a:xfrm>
            <a:off x="1554691" y="1600201"/>
            <a:ext cx="6034617" cy="3777018"/>
          </a:xfrm>
        </p:spPr>
      </p:pic>
    </p:spTree>
    <p:extLst>
      <p:ext uri="{BB962C8B-B14F-4D97-AF65-F5344CB8AC3E}">
        <p14:creationId xmlns:p14="http://schemas.microsoft.com/office/powerpoint/2010/main" val="169685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Золотая Осень, в гости просим!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236083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Что нам Осень принесла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 t="11672" r="3858" b="9476"/>
          <a:stretch/>
        </p:blipFill>
        <p:spPr>
          <a:xfrm>
            <a:off x="361768" y="2492896"/>
            <a:ext cx="4210232" cy="28083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0" r="8617"/>
          <a:stretch/>
        </p:blipFill>
        <p:spPr>
          <a:xfrm>
            <a:off x="4648200" y="2276872"/>
            <a:ext cx="4170994" cy="3100784"/>
          </a:xfrm>
        </p:spPr>
      </p:pic>
    </p:spTree>
    <p:extLst>
      <p:ext uri="{BB962C8B-B14F-4D97-AF65-F5344CB8AC3E}">
        <p14:creationId xmlns:p14="http://schemas.microsoft.com/office/powerpoint/2010/main" val="112366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Сентябрь уж наступил…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 t="9870" r="21769"/>
          <a:stretch/>
        </p:blipFill>
        <p:spPr>
          <a:xfrm>
            <a:off x="670829" y="1412776"/>
            <a:ext cx="3613139" cy="336159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4" r="20445" b="29753"/>
          <a:stretch/>
        </p:blipFill>
        <p:spPr>
          <a:xfrm>
            <a:off x="4427984" y="1340768"/>
            <a:ext cx="2417844" cy="191904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t="2929" b="7519"/>
          <a:stretch/>
        </p:blipFill>
        <p:spPr>
          <a:xfrm rot="5400000">
            <a:off x="5175088" y="2897918"/>
            <a:ext cx="3762372" cy="32403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5229200"/>
            <a:ext cx="254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Красота осенних цветов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26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Теплый сентябрь на улицу зовет…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5266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Осенние игры - забавы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4" t="6265" r="12306" b="13982"/>
          <a:stretch/>
        </p:blipFill>
        <p:spPr>
          <a:xfrm>
            <a:off x="395536" y="1052736"/>
            <a:ext cx="3603258" cy="25202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6" t="38707" r="1521"/>
          <a:stretch/>
        </p:blipFill>
        <p:spPr>
          <a:xfrm>
            <a:off x="4427984" y="1340768"/>
            <a:ext cx="4197401" cy="303362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1048"/>
            <a:ext cx="3600400" cy="25382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6096" y="5013176"/>
            <a:ext cx="334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Осенний дождик лил да лил,</a:t>
            </a:r>
          </a:p>
          <a:p>
            <a:pPr algn="ctr"/>
            <a:r>
              <a:rPr lang="ru-RU" dirty="0" smtClean="0"/>
              <a:t>Дело делал, не шалил…</a:t>
            </a:r>
          </a:p>
          <a:p>
            <a:pPr algn="ctr"/>
            <a:r>
              <a:rPr lang="ru-RU" dirty="0" smtClean="0"/>
              <a:t>Листья падали немножко</a:t>
            </a:r>
          </a:p>
          <a:p>
            <a:pPr algn="ctr"/>
            <a:r>
              <a:rPr lang="ru-RU" dirty="0" smtClean="0"/>
              <a:t>В нашем зале- понарошку…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15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Октябрь уж наступил…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8435280" cy="4569371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Уж небо осенью дышало,</a:t>
            </a:r>
          </a:p>
          <a:p>
            <a:r>
              <a:rPr lang="ru-RU" sz="1400" dirty="0" smtClean="0"/>
              <a:t>Уж реже солнышко блистало,</a:t>
            </a:r>
          </a:p>
          <a:p>
            <a:r>
              <a:rPr lang="ru-RU" sz="1400" dirty="0" smtClean="0"/>
              <a:t>Короче становился день.</a:t>
            </a:r>
          </a:p>
          <a:p>
            <a:r>
              <a:rPr lang="ru-RU" sz="1400" dirty="0" smtClean="0"/>
              <a:t>Лесов таинственная сень </a:t>
            </a:r>
          </a:p>
          <a:p>
            <a:r>
              <a:rPr lang="ru-RU" sz="1400" dirty="0" smtClean="0"/>
              <a:t>С печальным шумом обнажалась…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                         </a:t>
            </a:r>
            <a:r>
              <a:rPr lang="ru-RU" sz="1400" dirty="0" err="1" smtClean="0"/>
              <a:t>А.С.Пушкин</a:t>
            </a:r>
            <a:r>
              <a:rPr lang="ru-RU" sz="1400" dirty="0" smtClean="0"/>
              <a:t>.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56792"/>
            <a:ext cx="3744416" cy="296390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984"/>
            <a:ext cx="3168352" cy="2808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7984" y="5105008"/>
            <a:ext cx="2995628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В октябре, в октябре</a:t>
            </a:r>
          </a:p>
          <a:p>
            <a:r>
              <a:rPr lang="ru-RU" sz="1200" dirty="0" smtClean="0"/>
              <a:t>Частый дождик на дворе.</a:t>
            </a:r>
          </a:p>
          <a:p>
            <a:r>
              <a:rPr lang="ru-RU" sz="1200" dirty="0" smtClean="0"/>
              <a:t>На лугах мертва трава, замолчал кузнечик.</a:t>
            </a:r>
          </a:p>
          <a:p>
            <a:r>
              <a:rPr lang="ru-RU" sz="1200" dirty="0"/>
              <a:t>З</a:t>
            </a:r>
            <a:r>
              <a:rPr lang="ru-RU" sz="1200" dirty="0" smtClean="0"/>
              <a:t>аготовлены дрова на зиму для печек.</a:t>
            </a:r>
          </a:p>
          <a:p>
            <a:r>
              <a:rPr lang="ru-RU" sz="1100" dirty="0"/>
              <a:t> </a:t>
            </a:r>
            <a:r>
              <a:rPr lang="ru-RU" sz="1100" dirty="0" smtClean="0"/>
              <a:t>                                С.Я Маршак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7857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…приближалась довольно скучная пора: стоял ноябрь уж у двора.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13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зорьке…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80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Картины АМУРСКОЙ ОСЕНИ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1252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247</TotalTime>
  <Words>162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ОСЕНЬ- СЛАВНАЯ ПОДРУЖКА</vt:lpstr>
      <vt:lpstr>Золотая Осень, в гости просим!</vt:lpstr>
      <vt:lpstr>Что нам Осень принесла</vt:lpstr>
      <vt:lpstr>Сентябрь уж наступил…</vt:lpstr>
      <vt:lpstr>Теплый сентябрь на улицу зовет…</vt:lpstr>
      <vt:lpstr>Осенние игры - забавы</vt:lpstr>
      <vt:lpstr>Октябрь уж наступил…</vt:lpstr>
      <vt:lpstr>…приближалась довольно скучная пора: стоял ноябрь уж у двора.</vt:lpstr>
      <vt:lpstr>Картины АМУРСКОЙ ОСЕНИ</vt:lpstr>
      <vt:lpstr>Осенняя красота</vt:lpstr>
      <vt:lpstr>Осенняя зарисовка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ОСЕНЬ- СЛАВНАЯ ПОДРУЖКА</dc:title>
  <cp:lastModifiedBy>User</cp:lastModifiedBy>
  <cp:revision>22</cp:revision>
  <dcterms:modified xsi:type="dcterms:W3CDTF">2016-12-05T06:59:30Z</dcterms:modified>
</cp:coreProperties>
</file>